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AC6A-661D-4A04-A69C-C75046394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72207-1FA6-4C84-B0EA-ECA353497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6BB0F-83AB-472A-B259-13732FDD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6AE3-6CF8-4724-B717-ED951A9B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4E040-1E2E-457D-A271-D5C3798D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9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FE85-1975-4858-BBC7-4E1F84A3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6B2AA-2FC2-4352-BC47-DB68E125E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C7ADF-CD34-4832-9B64-7442E5AF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F42AC-EC84-4E79-A60A-8D2A770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01FB5-FC4C-47CC-BA8F-56D0BF7A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9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5F29D-9B27-4402-900B-6C38B2ACE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8495A-F669-4E6D-80EF-5DC4DF79A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7F11A-41B1-4641-9D95-6CEE75917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685F4-2EE4-4141-A9EF-2A561394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A68CD-C12C-4067-973B-4B28DAB8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1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22B7-9FC7-42A9-8466-6C3DCE7D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ED56-3824-45D2-AD2A-5D0D9AF1D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13CFF-5C37-4764-9999-5C9ED45A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6E351-6FE4-4D70-BD59-3D7F4533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F9043-B1D3-475E-BB41-47B5DB4F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95DD-C325-4BE9-A8F3-4C178471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A2FAC-D9A5-4C78-8EDC-81D799AFA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AB925-323C-434A-9F42-842CB020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63F18-4B9A-4803-8185-3B7117AE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71817-A790-42C4-B7BD-E6A872F0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1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2028-AC31-4B75-BEC2-59D4CACC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33A7E-CF52-4AF4-810B-8858F9A83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4C842-DFA4-4C3D-98DB-0806A7562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9ADAA-CB1A-40D3-8EA5-5F1A3999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3D559-9163-4765-8F49-C7CB3360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6397-4B67-4649-A78D-0B96E9FA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0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1A8E-379B-452D-B8A0-5C917D15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2A4D-C517-458F-B7D0-AEB7DF3E0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DFC48-B4DC-48F5-9414-F943BFDFD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6993A-7B86-4C43-B957-92EC59E38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F13CFB-85F7-4488-9342-20EADB0FFA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E0524-349B-4BA1-AC9C-824C61ED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2D3EA-21C9-4B3F-AF75-A14B7622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8DE94-7717-4CA8-8139-D2490E87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8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5FAE-73BC-4AFD-AD8B-67E0BB4D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20DBE-89C5-4372-A2C7-89617CFC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D7C03-09F7-4624-9699-C38643E7D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B81DA-368B-4732-8C75-21056CDA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942D2-9A68-428F-9061-753D0BE28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2D322-92E6-4EC0-9A13-8E51E3C2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EEA24-656F-40EA-8D84-4797D86E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1335-4BE7-49A2-BCA2-1FECF8CA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8B345-6E59-4C04-A367-E8E2AB37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98677-A5B9-4D95-B2C4-991ACDE36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74B5C-CB16-4D3F-BAB0-7A44CB40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5152-8ED1-4F8C-A3C3-215C49D8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8F4F2-210C-4190-A7A4-00078347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9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56A-B906-4BE6-A1CD-CCCA7EB5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6F0A5-9E40-421D-943A-355D0C1F8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056C4-1225-4CBF-BC9D-0BE495305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A0A27-979B-402E-BA65-620C3C37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14E07-4AF0-4CD8-B1DF-3EF4DD0E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FDD65-E1D9-477F-95AC-6F6DE496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4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AD97F-CD48-43B7-B79C-F4C75430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7165C-A394-49D0-A239-902F0E841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6A1D9-93EB-4450-823C-CB64821D4A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3D103-D716-4CF9-9FAD-002F1C8E7CAD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0CDA6-56D6-4754-B653-64B1522A9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03FC9-01D3-462C-BB60-3E90CEDBD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703D3-1B32-4C6E-9E73-D44D0EC1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7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7A65C-EF48-4DAB-80E7-EDEAB87248F5}"/>
              </a:ext>
            </a:extLst>
          </p:cNvPr>
          <p:cNvSpPr txBox="1"/>
          <p:nvPr/>
        </p:nvSpPr>
        <p:spPr>
          <a:xfrm>
            <a:off x="266588" y="134478"/>
            <a:ext cx="275651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</a:p>
          <a:p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@Vik </a:t>
            </a: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check this on desktop for the YT Prostate Pro page </a:t>
            </a: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https://resurge.com/welcome/ </a:t>
            </a:r>
          </a:p>
          <a:p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arenR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same video player </a:t>
            </a:r>
          </a:p>
          <a:p>
            <a:pPr marL="228600" indent="-228600">
              <a:buAutoNum type="arabicParenR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Auto-play with no sound </a:t>
            </a:r>
          </a:p>
          <a:p>
            <a:pPr marL="228600" indent="-228600">
              <a:buAutoNum type="arabicParenR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all same images for click to play / tap to resume </a:t>
            </a:r>
            <a:r>
              <a:rPr lang="en-US" sz="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28600" indent="-228600">
              <a:buAutoNum type="arabicParenR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pause should also be big</a:t>
            </a:r>
          </a:p>
          <a:p>
            <a:pPr marL="228600" indent="-228600">
              <a:buAutoNum type="arabicParenR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format at the bottom 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Disclaimer 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References (I will send this) 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 should only be Privacy Disclaimer</a:t>
            </a: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Copyright </a:t>
            </a: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Support </a:t>
            </a:r>
          </a:p>
          <a:p>
            <a:pPr marL="228600" indent="-228600">
              <a:buAutoNum type="arabicParenR"/>
            </a:pPr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CBD6B50-6E0C-41A5-A960-A5B0ED7C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31" y="693980"/>
            <a:ext cx="3142660" cy="3257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4335-A221-420F-9930-991973D2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74" y="697495"/>
            <a:ext cx="3231547" cy="1877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5A28FD-B1B9-45B2-BC09-8CC90DCD754D}"/>
              </a:ext>
            </a:extLst>
          </p:cNvPr>
          <p:cNvSpPr txBox="1"/>
          <p:nvPr/>
        </p:nvSpPr>
        <p:spPr>
          <a:xfrm>
            <a:off x="7942857" y="395384"/>
            <a:ext cx="2756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Paused example</a:t>
            </a:r>
          </a:p>
        </p:txBody>
      </p:sp>
    </p:spTree>
    <p:extLst>
      <p:ext uri="{BB962C8B-B14F-4D97-AF65-F5344CB8AC3E}">
        <p14:creationId xmlns:p14="http://schemas.microsoft.com/office/powerpoint/2010/main" val="246898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7A65C-EF48-4DAB-80E7-EDEAB87248F5}"/>
              </a:ext>
            </a:extLst>
          </p:cNvPr>
          <p:cNvSpPr txBox="1"/>
          <p:nvPr/>
        </p:nvSpPr>
        <p:spPr>
          <a:xfrm>
            <a:off x="266588" y="134478"/>
            <a:ext cx="275651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  <a:p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@Vik </a:t>
            </a: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important open this link on your phone and check it </a:t>
            </a: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https://resurge.com/welcome/ </a:t>
            </a:r>
          </a:p>
          <a:p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arenR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same video player </a:t>
            </a:r>
          </a:p>
          <a:p>
            <a:pPr marL="228600" indent="-228600">
              <a:buAutoNum type="arabicParenR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Auto-play on mobile </a:t>
            </a:r>
          </a:p>
          <a:p>
            <a:pPr marL="228600" indent="-228600">
              <a:buAutoNum type="arabicParenR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all same images for click to play / tap to resume </a:t>
            </a:r>
            <a:r>
              <a:rPr lang="en-US" sz="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28600" indent="-228600">
              <a:buAutoNum type="arabicParenR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format at the bottom 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Disclaimer 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References (I will send this) 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 should only be Privacy Disclaimer</a:t>
            </a: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Copyright </a:t>
            </a: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Support </a:t>
            </a:r>
          </a:p>
          <a:p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IMPORTANT CHECK THIS ON MOBILE AND MAKE SURE EXACTLY THE SAME </a:t>
            </a:r>
          </a:p>
          <a:p>
            <a:pPr marL="228600" indent="-228600">
              <a:buAutoNum type="arabicParenR"/>
            </a:pPr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A28FD-B1B9-45B2-BC09-8CC90DCD754D}"/>
              </a:ext>
            </a:extLst>
          </p:cNvPr>
          <p:cNvSpPr txBox="1"/>
          <p:nvPr/>
        </p:nvSpPr>
        <p:spPr>
          <a:xfrm>
            <a:off x="7942857" y="395384"/>
            <a:ext cx="2756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Paused example</a:t>
            </a:r>
          </a:p>
        </p:txBody>
      </p:sp>
      <p:pic>
        <p:nvPicPr>
          <p:cNvPr id="3" name="Picture 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BACCE4B-CF26-4DE5-8B5E-14CDA4147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12" y="157114"/>
            <a:ext cx="1469731" cy="3180866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CF0E6EA-E14B-4FFF-9B49-0FF227D4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13" y="3520020"/>
            <a:ext cx="1469731" cy="3180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F17E8E-FACD-4AA6-85F2-0F77A3795CA5}"/>
              </a:ext>
            </a:extLst>
          </p:cNvPr>
          <p:cNvSpPr txBox="1"/>
          <p:nvPr/>
        </p:nvSpPr>
        <p:spPr>
          <a:xfrm>
            <a:off x="5602328" y="1041336"/>
            <a:ext cx="2756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take up whole screen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A7FDE-15A6-4ACE-B42B-D3D568399F69}"/>
              </a:ext>
            </a:extLst>
          </p:cNvPr>
          <p:cNvSpPr txBox="1"/>
          <p:nvPr/>
        </p:nvSpPr>
        <p:spPr>
          <a:xfrm>
            <a:off x="5602327" y="4254319"/>
            <a:ext cx="275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exact same space </a:t>
            </a:r>
            <a:r>
              <a:rPr lang="en-US" sz="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 same section at the bottom </a:t>
            </a:r>
          </a:p>
        </p:txBody>
      </p:sp>
      <p:pic>
        <p:nvPicPr>
          <p:cNvPr id="13" name="Picture 1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73F0AC3-6305-4D11-88FE-6FF8F1B2C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27" y="822959"/>
            <a:ext cx="1246187" cy="269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4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177</Words>
  <Application>Microsoft Office PowerPoint</Application>
  <PresentationFormat>Widescreen</PresentationFormat>
  <Paragraphs>41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Dane Alexander</dc:creator>
  <cp:lastModifiedBy>Dane Alexander</cp:lastModifiedBy>
  <cp:revision>7</cp:revision>
  <dcterms:created xsi:type="dcterms:W3CDTF">2021-08-05T18:27:04Z</dcterms:created>
  <dcterms:modified xsi:type="dcterms:W3CDTF">2021-09-21T16:19:10Z</dcterms:modified>
</cp:coreProperties>
</file>